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6524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Moving the Standard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10’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CC8D96-7D6D-4633-9A2B-EB697F9F4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04" y="3172959"/>
            <a:ext cx="6344119" cy="62045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Moving the Standard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Moving the Standard is a 24 round, 120 point, Virginia Count standard exercise. There are 6 USPSA targets. The best 4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touching rear fault line for string 1, and toes touching front fault line for string 2,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heels touching rear fault line for string 1, and toes touching front fault line for string 2.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String 1 stage procedure: on start signal, from within the shooting area, engage any 3 targets with only 2 rounds each, perform a mandatory reload, and engage remaining 3 targets with only 2 rounds each.</a:t>
            </a:r>
          </a:p>
          <a:p>
            <a:endParaRPr lang="en-US" dirty="0"/>
          </a:p>
          <a:p>
            <a:r>
              <a:rPr lang="en-US" dirty="0"/>
              <a:t>String 2 stage procedure: on start signal, from within the shooting area, engage any 3 targets with only 2 rounds each, perform a mandatory reload, and engage remaining 3 targets with only 2 rounds each </a:t>
            </a:r>
            <a:r>
              <a:rPr lang="en-US" b="1" dirty="0"/>
              <a:t>Strong Hand Only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230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2021-06-08T17:46:04Z</dcterms:modified>
  <cp:category>Shooting</cp:category>
</cp:coreProperties>
</file>